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301" r:id="rId3"/>
    <p:sldId id="292" r:id="rId4"/>
    <p:sldId id="291" r:id="rId5"/>
    <p:sldId id="258" r:id="rId6"/>
    <p:sldId id="293" r:id="rId7"/>
    <p:sldId id="306" r:id="rId8"/>
    <p:sldId id="302" r:id="rId9"/>
    <p:sldId id="303" r:id="rId10"/>
    <p:sldId id="304" r:id="rId11"/>
    <p:sldId id="305"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1" d="100"/>
          <a:sy n="91" d="100"/>
        </p:scale>
        <p:origin x="945" y="-17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12</a:t>
            </a:fld>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952500" y="6492875"/>
            <a:ext cx="723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Presenting</a:t>
            </a:r>
          </a:p>
          <a:p>
            <a:pPr lvl="1"/>
            <a:r>
              <a:rPr lang="en-US" dirty="0"/>
              <a:t>The purpose of the Beta presentation is to demonstrate that the software portion of your team’s project is complete. While the system may not be totally bug free, the software is expected to be feature complete.</a:t>
            </a:r>
          </a:p>
          <a:p>
            <a:pPr lvl="1"/>
            <a:r>
              <a:rPr lang="en-US" dirty="0"/>
              <a:t>Think of your Beta presentation as a preview of your project video.</a:t>
            </a:r>
          </a:p>
          <a:p>
            <a:pPr lvl="1"/>
            <a:r>
              <a:rPr lang="en-US" dirty="0"/>
              <a:t>The time limit for your presentation is 14 minutes. Practice your presentation to ensure that you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br>
              <a:rPr lang="en-US" dirty="0"/>
            </a:br>
            <a:r>
              <a:rPr lang="en-US" dirty="0"/>
              <a:t>Yes, even though we are using Microsoft Teams for the presentations, the expectations for dress are the same. See below “Presenting Using Microsoft Teams.”</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 (30 Seconds)</a:t>
            </a:r>
          </a:p>
          <a:p>
            <a:pPr lvl="2">
              <a:defRPr/>
            </a:pPr>
            <a:r>
              <a:rPr lang="en-US" dirty="0"/>
              <a:t>Software Demonstration (Skipping  System Architecture and All Screen Shot Slides)</a:t>
            </a:r>
          </a:p>
          <a:p>
            <a:pPr lvl="2"/>
            <a:r>
              <a:rPr lang="en-US" dirty="0"/>
              <a:t>Brief Summary of What’s left to do? (30 Seconds)</a:t>
            </a:r>
          </a:p>
          <a:p>
            <a:pPr lvl="1"/>
            <a:r>
              <a:rPr lang="en-US" dirty="0"/>
              <a:t>Your software demonstration should…</a:t>
            </a:r>
          </a:p>
          <a:p>
            <a:pPr lvl="2">
              <a:defRPr/>
            </a:pPr>
            <a:r>
              <a:rPr lang="en-US" dirty="0"/>
              <a:t>demonstrate that your system is feature complete,</a:t>
            </a:r>
          </a:p>
          <a:p>
            <a:pPr lvl="2">
              <a:defRPr/>
            </a:pPr>
            <a:r>
              <a:rPr lang="en-US" dirty="0"/>
              <a:t>demonstrate the main features of your software,</a:t>
            </a:r>
          </a:p>
          <a:p>
            <a:pPr lvl="2">
              <a:defRPr/>
            </a:pPr>
            <a:r>
              <a:rPr lang="en-US" dirty="0"/>
              <a:t>demonstrate some use cases,</a:t>
            </a:r>
          </a:p>
          <a:p>
            <a:pPr lvl="2">
              <a:defRPr/>
            </a:pPr>
            <a:r>
              <a:rPr lang="en-US" dirty="0"/>
              <a:t>be rehearsed, and</a:t>
            </a:r>
          </a:p>
          <a:p>
            <a:pPr lvl="2">
              <a:defRPr/>
            </a:pPr>
            <a:r>
              <a:rPr lang="en-US" dirty="0"/>
              <a:t>flow.</a:t>
            </a:r>
          </a:p>
          <a:p>
            <a:pPr marL="239713" lvl="1" indent="0">
              <a:buNone/>
              <a:defRPr/>
            </a:pPr>
            <a:r>
              <a:rPr lang="en-US" dirty="0"/>
              <a:t>(Continued on Next Slide…)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pPr eaLnBrk="1" hangingPunct="1"/>
            <a:r>
              <a:rPr lang="en-US" dirty="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12</a:t>
            </a:fld>
            <a:endParaRPr lang="en-US"/>
          </a:p>
        </p:txBody>
      </p:sp>
      <p:sp>
        <p:nvSpPr>
          <p:cNvPr id="8" name="TextBox 7"/>
          <p:cNvSpPr txBox="1"/>
          <p:nvPr/>
        </p:nvSpPr>
        <p:spPr>
          <a:xfrm>
            <a:off x="3124200" y="1981200"/>
            <a:ext cx="4495800" cy="2862322"/>
          </a:xfrm>
          <a:prstGeom prst="rect">
            <a:avLst/>
          </a:prstGeom>
          <a:noFill/>
          <a:ln>
            <a:solidFill>
              <a:schemeClr val="tx1"/>
            </a:solidFill>
          </a:ln>
        </p:spPr>
        <p:txBody>
          <a:bodyPr wrap="square" rtlCol="0">
            <a:spAutoFit/>
          </a:bodyPr>
          <a:lstStyle/>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t>READ ME	</a:t>
            </a:r>
            <a:r>
              <a:rPr lang="en-US" sz="2000">
                <a:latin typeface="Calibri" panose="020F0502020204030204" pitchFamily="34" charset="0"/>
              </a:rPr>
              <a:t>[2 of 4]</a:t>
            </a:r>
            <a:endParaRPr lang="en-US" sz="2000" dirty="0">
              <a:latin typeface="Calibri" panose="020F0502020204030204" pitchFamily="34" charset="0"/>
            </a:endParaRP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You should give live demos on actual hardware, rather than using screen recordings or simulators.</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 live demonstration fails, you can play a screen recording and talk through it. While this is not as good as a live demonstration, it’s better than no demonstration at all.</a:t>
            </a:r>
          </a:p>
          <a:p>
            <a:r>
              <a:rPr lang="en-US" sz="1900" dirty="0"/>
              <a:t>Presenting Using Microsoft Teams</a:t>
            </a:r>
          </a:p>
          <a:p>
            <a:pPr lvl="1"/>
            <a:r>
              <a:rPr lang="en-US" sz="1500" dirty="0"/>
              <a:t>One aspect of your presentation grade will be how well you present using Microsoft Teams.</a:t>
            </a:r>
          </a:p>
          <a:p>
            <a:pPr lvl="1"/>
            <a:r>
              <a:rPr lang="en-US" sz="1500" dirty="0"/>
              <a:t>Test in advance with each other to ensure good video including good lighting. There should be enough light. The light should be in front of you, not behind.</a:t>
            </a:r>
          </a:p>
          <a:p>
            <a:pPr lvl="1"/>
            <a:r>
              <a:rPr lang="en-US" sz="1500" dirty="0"/>
              <a:t>Test in advance with each other to ensure good audio.</a:t>
            </a:r>
          </a:p>
          <a:p>
            <a:pPr lvl="1"/>
            <a:r>
              <a:rPr lang="en-US" sz="1500" dirty="0"/>
              <a:t>Test your internet connection reliability and speed in advance.</a:t>
            </a:r>
          </a:p>
          <a:p>
            <a:pPr lvl="1"/>
            <a:r>
              <a:rPr lang="en-US" sz="1500" dirty="0"/>
              <a:t>Practice software demonstration. Rehearse passing control from one team member to another.</a:t>
            </a:r>
          </a:p>
          <a:p>
            <a:pPr lvl="1"/>
            <a:r>
              <a:rPr lang="en-US" sz="1500" dirty="0"/>
              <a:t>You should look professional. You should dress business casual and sit somewhere that looks professional like a desk or table. By contrast, you should not be presenting say from a couch or your bed.</a:t>
            </a:r>
          </a:p>
          <a:p>
            <a:pPr lvl="1"/>
            <a:endParaRPr lang="en-US" sz="1500" dirty="0">
              <a:solidFill>
                <a:srgbClr val="FF0000"/>
              </a:solidFill>
            </a:endParaRP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8175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70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marL="461963" lvl="2" indent="0">
              <a:buNone/>
            </a:pP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p:txBody>
          <a:bodyPr>
            <a:normAutofit fontScale="55000" lnSpcReduction="20000"/>
          </a:bodyPr>
          <a:lstStyle/>
          <a:p>
            <a:r>
              <a:rPr lang="en-US" dirty="0"/>
              <a:t>Required Template</a:t>
            </a:r>
          </a:p>
          <a:p>
            <a:pPr lvl="1"/>
            <a:r>
              <a:rPr lang="en-US" dirty="0"/>
              <a:t>Do not edit the Slide Masters.</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TechSmith Beta ”. If necessary, extend the width of the center footer textbox on the master slide, making sure that you re-center the enlarged textbox.</a:t>
            </a:r>
          </a:p>
          <a:p>
            <a:pPr lvl="1"/>
            <a:r>
              <a:rPr lang="en-US" dirty="0"/>
              <a:t>Do not change the organization of slides. </a:t>
            </a:r>
          </a:p>
          <a:p>
            <a:r>
              <a:rPr lang="en-US" dirty="0"/>
              <a:t>Submission</a:t>
            </a:r>
          </a:p>
          <a:p>
            <a:pPr lvl="1"/>
            <a:r>
              <a:rPr lang="en-US" dirty="0"/>
              <a:t>Although the presentations are scheduled over the course of many Teams meetings, all slide decks are due at the same time.</a:t>
            </a:r>
          </a:p>
          <a:p>
            <a:pPr lvl="1"/>
            <a:r>
              <a:rPr lang="en-US" dirty="0"/>
              <a:t>The schedule of the presentations will be distributed by email in the afternoon or evening of the day before the first day scheduled for presentations</a:t>
            </a:r>
            <a:r>
              <a:rPr lang="en-US"/>
              <a:t>, Monday, April 6.</a:t>
            </a:r>
            <a:endParaRPr lang="en-US" dirty="0"/>
          </a:p>
          <a:p>
            <a:pPr lvl="1"/>
            <a:r>
              <a:rPr lang="en-US" dirty="0"/>
              <a:t>Email your presentation to Dr. D. and your client by 11:59 p.m., Sunday, April 5. 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Name&gt;: Beta Presentation” as in “Team TechSmith: Beta Presentation”.</a:t>
            </a:r>
          </a:p>
          <a:p>
            <a:pPr lvl="1"/>
            <a:r>
              <a:rPr lang="en-US" dirty="0"/>
              <a:t>Attach the Windows PowerPoint source file named “team-[team-name]-beta-presentation.pptx” replacing “[team-name]” with your team name (using all lower case and replacing all blanks with dashes) in your filename as in “team-urban-science-beta-presentation.pptx”.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dirty="0"/>
              <a:t>Spring 20</a:t>
            </a:r>
          </a:p>
          <a:p>
            <a:endParaRPr lang="en-US" dirty="0"/>
          </a:p>
          <a:p>
            <a:r>
              <a:rPr lang="en-US"/>
              <a:t>2019</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a:t>Point 1</a:t>
            </a:r>
          </a:p>
          <a:p>
            <a:pPr eaLnBrk="1" hangingPunct="1"/>
            <a:r>
              <a:rPr lang="en-US"/>
              <a:t>Point 2</a:t>
            </a:r>
          </a:p>
          <a:p>
            <a:pPr eaLnBrk="1" hangingPunct="1"/>
            <a:r>
              <a:rPr lang="en-US"/>
              <a:t>Point 3</a:t>
            </a:r>
          </a:p>
          <a:p>
            <a:pPr eaLnBrk="1" hangingPunct="1"/>
            <a:r>
              <a:rPr lang="en-US"/>
              <a:t>Etc…</a:t>
            </a:r>
          </a:p>
          <a:p>
            <a:pPr eaLnBrk="1" hangingPunct="1"/>
            <a:endParaRPr lang="en-US"/>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6</a:t>
            </a:fld>
            <a:endParaRPr lang="en-US"/>
          </a:p>
        </p:txBody>
      </p:sp>
    </p:spTree>
    <p:extLst>
      <p:ext uri="{BB962C8B-B14F-4D97-AF65-F5344CB8AC3E}">
        <p14:creationId xmlns:p14="http://schemas.microsoft.com/office/powerpoint/2010/main" val="133885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1895</Words>
  <Application>Microsoft Office PowerPoint</Application>
  <PresentationFormat>On-screen Show (4:3)</PresentationFormat>
  <Paragraphs>202</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186</cp:revision>
  <dcterms:created xsi:type="dcterms:W3CDTF">2006-08-16T00:00:00Z</dcterms:created>
  <dcterms:modified xsi:type="dcterms:W3CDTF">2020-03-23T18:49:15Z</dcterms:modified>
</cp:coreProperties>
</file>